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9" r:id="rId4"/>
    <p:sldId id="263" r:id="rId5"/>
    <p:sldId id="261" r:id="rId6"/>
    <p:sldId id="262" r:id="rId7"/>
    <p:sldId id="266" r:id="rId8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FC0295C3-38F5-4AF5-A818-BF7482C42378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A398F681-CD8A-4EC6-B3D3-59FA0F8F0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17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95C3-38F5-4AF5-A818-BF7482C42378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8F681-CD8A-4EC6-B3D3-59FA0F8F0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87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C0295C3-38F5-4AF5-A818-BF7482C42378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398F681-CD8A-4EC6-B3D3-59FA0F8F0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91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C0295C3-38F5-4AF5-A818-BF7482C42378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398F681-CD8A-4EC6-B3D3-59FA0F8F02E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8132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C0295C3-38F5-4AF5-A818-BF7482C42378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398F681-CD8A-4EC6-B3D3-59FA0F8F0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85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95C3-38F5-4AF5-A818-BF7482C42378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8F681-CD8A-4EC6-B3D3-59FA0F8F0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72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95C3-38F5-4AF5-A818-BF7482C42378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8F681-CD8A-4EC6-B3D3-59FA0F8F0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58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95C3-38F5-4AF5-A818-BF7482C42378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8F681-CD8A-4EC6-B3D3-59FA0F8F0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21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C0295C3-38F5-4AF5-A818-BF7482C42378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398F681-CD8A-4EC6-B3D3-59FA0F8F0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7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95C3-38F5-4AF5-A818-BF7482C42378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8F681-CD8A-4EC6-B3D3-59FA0F8F0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1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C0295C3-38F5-4AF5-A818-BF7482C42378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A398F681-CD8A-4EC6-B3D3-59FA0F8F0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7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95C3-38F5-4AF5-A818-BF7482C42378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8F681-CD8A-4EC6-B3D3-59FA0F8F0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2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95C3-38F5-4AF5-A818-BF7482C42378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8F681-CD8A-4EC6-B3D3-59FA0F8F0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2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95C3-38F5-4AF5-A818-BF7482C42378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8F681-CD8A-4EC6-B3D3-59FA0F8F0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95C3-38F5-4AF5-A818-BF7482C42378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8F681-CD8A-4EC6-B3D3-59FA0F8F0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4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95C3-38F5-4AF5-A818-BF7482C42378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8F681-CD8A-4EC6-B3D3-59FA0F8F0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3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95C3-38F5-4AF5-A818-BF7482C42378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8F681-CD8A-4EC6-B3D3-59FA0F8F0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9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295C3-38F5-4AF5-A818-BF7482C42378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8F681-CD8A-4EC6-B3D3-59FA0F8F0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34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Strong Room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Smt. Chandaben Mohanbhai Patel Homoeopathic Medical College </a:t>
            </a:r>
          </a:p>
        </p:txBody>
      </p:sp>
    </p:spTree>
    <p:extLst>
      <p:ext uri="{BB962C8B-B14F-4D97-AF65-F5344CB8AC3E}">
        <p14:creationId xmlns:p14="http://schemas.microsoft.com/office/powerpoint/2010/main" val="50927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30726_151118_955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0" b="2301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6038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30726_151127_82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2" b="2333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1632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30726_151128_2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1037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30726_151127_88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6580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30726_151128_08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684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30726_151128_6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4953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69688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5</TotalTime>
  <Words>10</Words>
  <Application>Microsoft Office PowerPoint</Application>
  <PresentationFormat>On-screen Show (4:3)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Vapor Trail</vt:lpstr>
      <vt:lpstr>Strong 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Strong Room</dc:title>
  <dc:creator>CMPHM</dc:creator>
  <cp:lastModifiedBy>Sumit Goel</cp:lastModifiedBy>
  <cp:revision>2</cp:revision>
  <dcterms:created xsi:type="dcterms:W3CDTF">2023-08-22T05:27:48Z</dcterms:created>
  <dcterms:modified xsi:type="dcterms:W3CDTF">2023-11-26T05:57:05Z</dcterms:modified>
</cp:coreProperties>
</file>